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77" r:id="rId11"/>
    <p:sldId id="266" r:id="rId12"/>
    <p:sldId id="269" r:id="rId13"/>
    <p:sldId id="281" r:id="rId14"/>
    <p:sldId id="267" r:id="rId15"/>
    <p:sldId id="270" r:id="rId16"/>
    <p:sldId id="282" r:id="rId17"/>
    <p:sldId id="268" r:id="rId18"/>
    <p:sldId id="271" r:id="rId19"/>
    <p:sldId id="283" r:id="rId20"/>
    <p:sldId id="279" r:id="rId21"/>
    <p:sldId id="280" r:id="rId22"/>
    <p:sldId id="284" r:id="rId23"/>
    <p:sldId id="265" r:id="rId24"/>
    <p:sldId id="272" r:id="rId25"/>
    <p:sldId id="285" r:id="rId26"/>
    <p:sldId id="273" r:id="rId27"/>
    <p:sldId id="274" r:id="rId28"/>
    <p:sldId id="276" r:id="rId29"/>
    <p:sldId id="275" r:id="rId30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541" autoAdjust="0"/>
  </p:normalViewPr>
  <p:slideViewPr>
    <p:cSldViewPr snapToGrid="0" snapToObjects="1">
      <p:cViewPr>
        <p:scale>
          <a:sx n="100" d="100"/>
          <a:sy n="100" d="100"/>
        </p:scale>
        <p:origin x="-1488" y="-12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</a:t>
            </a:r>
            <a:r>
              <a:rPr lang="en-ZA" sz="3200" dirty="0"/>
              <a:t>59201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cm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cm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2685"/>
            <a:ext cx="5096256" cy="2578608"/>
          </a:xfrm>
          <a:prstGeom prst="rect">
            <a:avLst/>
          </a:prstGeom>
        </p:spPr>
      </p:pic>
      <p:pic>
        <p:nvPicPr>
          <p:cNvPr id="5" name="Picture 4" descr="zalcm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796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4225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811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Cropping (59303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11" name="Picture 10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1000" y="2844371"/>
            <a:ext cx="3556000" cy="3607229"/>
            <a:chOff x="381000" y="2844371"/>
            <a:chExt cx="3556000" cy="3607229"/>
          </a:xfrm>
        </p:grpSpPr>
        <p:sp>
          <p:nvSpPr>
            <p:cNvPr id="3" name="TextBox 2"/>
            <p:cNvSpPr txBox="1"/>
            <p:nvPr/>
          </p:nvSpPr>
          <p:spPr>
            <a:xfrm>
              <a:off x="381000" y="2844371"/>
              <a:ext cx="2679700" cy="14773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usage of livestock products (for given herd size)</a:t>
              </a:r>
              <a:endParaRPr lang="en-ZA" dirty="0"/>
            </a:p>
          </p:txBody>
        </p:sp>
        <p:cxnSp>
          <p:nvCxnSpPr>
            <p:cNvPr id="5" name="Straight Arrow Connector 4"/>
            <p:cNvCxnSpPr>
              <a:stCxn id="3" idx="2"/>
            </p:cNvCxnSpPr>
            <p:nvPr/>
          </p:nvCxnSpPr>
          <p:spPr>
            <a:xfrm>
              <a:off x="1720850" y="4321699"/>
              <a:ext cx="1543050" cy="2129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>
              <a:off x="1720850" y="4321699"/>
              <a:ext cx="2216150" cy="19394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i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i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sp>
        <p:nvSpPr>
          <p:cNvPr id="13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6" cy="26273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844371"/>
            <a:ext cx="3530600" cy="4127929"/>
            <a:chOff x="381000" y="2844371"/>
            <a:chExt cx="3530600" cy="4127929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2844371"/>
              <a:ext cx="2679700" cy="12003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yields and productivity </a:t>
              </a:r>
              <a:endParaRPr lang="en-ZA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1720850" y="4044700"/>
              <a:ext cx="0" cy="2927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>
              <a:off x="1720850" y="4044700"/>
              <a:ext cx="7048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1720850" y="4044700"/>
              <a:ext cx="14414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</p:cNvCxnSpPr>
            <p:nvPr/>
          </p:nvCxnSpPr>
          <p:spPr>
            <a:xfrm>
              <a:off x="1720850" y="4044700"/>
              <a:ext cx="21907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bol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bol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 (59101)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oc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53584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58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39568"/>
          </a:xfrm>
          <a:prstGeom prst="rect">
            <a:avLst/>
          </a:prstGeom>
        </p:spPr>
      </p:pic>
      <p:pic>
        <p:nvPicPr>
          <p:cNvPr id="5" name="Picture 4" descr="zalo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7796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4644000"/>
            <a:ext cx="5071872" cy="263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1879200"/>
            <a:ext cx="5071872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hmi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mi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mi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84900" y="1772160"/>
            <a:ext cx="3618706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ZA" sz="2800" dirty="0" smtClean="0"/>
              <a:t>Food Prices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800" dirty="0" smtClean="0"/>
              <a:t>Crop production falls by 60%</a:t>
            </a:r>
          </a:p>
          <a:p>
            <a:pPr marL="285750" indent="-285750">
              <a:buFont typeface="Arial"/>
              <a:buChar char="•"/>
            </a:pPr>
            <a:endParaRPr lang="en-ZA" sz="2800" dirty="0"/>
          </a:p>
          <a:p>
            <a:r>
              <a:rPr lang="en-ZA" sz="2800" dirty="0" smtClean="0"/>
              <a:t>Affects food directly:</a:t>
            </a:r>
            <a:endParaRPr lang="en-Z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53025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492760"/>
            <a:ext cx="3879638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They will switch expenditure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But they can only switch their expenditure that is above the FPL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545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593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881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54593"/>
            <a:ext cx="3253984" cy="894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746760"/>
            <a:ext cx="3521900" cy="23083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FPL will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LBPL limit will rise as well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037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085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373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03793"/>
            <a:ext cx="3253984" cy="1402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5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123000" y="1695960"/>
            <a:ext cx="3560000" cy="3108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700" dirty="0" smtClean="0"/>
              <a:t>Hence: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By switching, Hhs can meet their basic food needs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BUT, they could be impoverished (below the LBPL)</a:t>
            </a:r>
            <a:endParaRPr lang="en-ZA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69900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50067561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46098767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0" name="Table 2"/>
          <p:cNvGraphicFramePr/>
          <p:nvPr>
            <p:extLst>
              <p:ext uri="{D42A27DB-BD31-4B8C-83A1-F6EECF244321}">
                <p14:modId xmlns:p14="http://schemas.microsoft.com/office/powerpoint/2010/main" val="14508759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4379456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Employ/</a:t>
                      </a:r>
                      <a:r>
                        <a:rPr lang="en-US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77845747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476</Words>
  <Application>Microsoft Macintosh PowerPoint</Application>
  <PresentationFormat>Custom</PresentationFormat>
  <Paragraphs>156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153</cp:revision>
  <dcterms:created xsi:type="dcterms:W3CDTF">2015-03-25T10:04:04Z</dcterms:created>
  <dcterms:modified xsi:type="dcterms:W3CDTF">2017-02-21T00:32:16Z</dcterms:modified>
  <dc:language>en-ZA</dc:language>
</cp:coreProperties>
</file>